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0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B438-609C-48BD-97DF-9809DFF330FA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5873-A96E-4EE8-BF0A-FC4BAB46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~ Student Aurasma Guide ~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1026" name="Picture 2" descr="http://2.bp.blogspot.com/-Ft9BLQNq-zw/UrQ5vJOZxBI/AAAAAAAABrI/oyYp4SdXHQA/s1600/Aurasma_Primar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715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0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How to Use Aurasma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Download and install the Aurasma app</a:t>
            </a:r>
          </a:p>
          <a:p>
            <a:endParaRPr lang="en-US" sz="11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Then, log in on the </a:t>
            </a:r>
            <a:r>
              <a:rPr lang="en-US" b="1" u="sng" dirty="0" smtClean="0">
                <a:latin typeface="Adobe Caslon Pro Bold" pitchFamily="18" charset="0"/>
              </a:rPr>
              <a:t>Account</a:t>
            </a:r>
            <a:r>
              <a:rPr lang="en-US" dirty="0" smtClean="0">
                <a:latin typeface="Adobe Caslon Pro Bold" pitchFamily="18" charset="0"/>
              </a:rPr>
              <a:t> tab using the information your teach gives you.</a:t>
            </a:r>
          </a:p>
          <a:p>
            <a:endParaRPr lang="en-US" sz="900" dirty="0" smtClean="0">
              <a:latin typeface="Adobe Caslon Pro Bold" pitchFamily="18" charset="0"/>
            </a:endParaRPr>
          </a:p>
          <a:p>
            <a:r>
              <a:rPr lang="en-US" u="sng" dirty="0" smtClean="0">
                <a:latin typeface="Adobe Caslon Pro Bold" pitchFamily="18" charset="0"/>
              </a:rPr>
              <a:t>Make sure you are connected to Wi-Fi </a:t>
            </a:r>
            <a:r>
              <a:rPr lang="en-US" dirty="0" smtClean="0">
                <a:latin typeface="Adobe Caslon Pro Bold" pitchFamily="18" charset="0"/>
              </a:rPr>
              <a:t>for this whole process!</a:t>
            </a:r>
            <a:endParaRPr lang="en-US" dirty="0">
              <a:latin typeface="Adobe Caslon Pro Bold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4264781"/>
            <a:ext cx="5257800" cy="2437870"/>
            <a:chOff x="1143000" y="2810405"/>
            <a:chExt cx="7315200" cy="3894666"/>
          </a:xfrm>
        </p:grpSpPr>
        <p:pic>
          <p:nvPicPr>
            <p:cNvPr id="2051" name="Picture 3" descr="C:\Users\mkarlin\Desktop\image (4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314"/>
            <a:stretch/>
          </p:blipFill>
          <p:spPr bwMode="auto">
            <a:xfrm>
              <a:off x="1143000" y="2810405"/>
              <a:ext cx="7315200" cy="328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mkarlin\Desktop\image (4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55"/>
            <a:stretch/>
          </p:blipFill>
          <p:spPr bwMode="auto">
            <a:xfrm>
              <a:off x="1143000" y="6096000"/>
              <a:ext cx="7315200" cy="609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172200" y="6321402"/>
            <a:ext cx="1295400" cy="536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5862910"/>
            <a:ext cx="1219200" cy="461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2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How to Create an Aura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Tap the + tab at the bottom of the app to begin.</a:t>
            </a:r>
          </a:p>
          <a:p>
            <a:endParaRPr lang="en-US" sz="9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Tap “Device” at the bottom right.</a:t>
            </a:r>
          </a:p>
          <a:p>
            <a:endParaRPr lang="en-US" sz="6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Tap the + button at the top right.</a:t>
            </a:r>
            <a:endParaRPr lang="en-US" dirty="0">
              <a:latin typeface="Adobe Caslon Pro Bold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400" y="4068186"/>
            <a:ext cx="6934200" cy="2370669"/>
            <a:chOff x="406930" y="5470259"/>
            <a:chExt cx="7332133" cy="2827604"/>
          </a:xfrm>
        </p:grpSpPr>
        <p:pic>
          <p:nvPicPr>
            <p:cNvPr id="3074" name="Picture 2" descr="C:\Users\mkarlin\Desktop\image (5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630"/>
            <a:stretch/>
          </p:blipFill>
          <p:spPr bwMode="auto">
            <a:xfrm>
              <a:off x="406930" y="5470259"/>
              <a:ext cx="7315200" cy="91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mkarlin\Desktop\image (5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203"/>
            <a:stretch/>
          </p:blipFill>
          <p:spPr bwMode="auto">
            <a:xfrm>
              <a:off x="423863" y="6366933"/>
              <a:ext cx="7315200" cy="193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754492" y="5652974"/>
            <a:ext cx="3627507" cy="595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09532" y="4536664"/>
            <a:ext cx="420068" cy="297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How to Create an Aura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Next, choose </a:t>
            </a:r>
            <a:r>
              <a:rPr lang="en-US" u="sng" dirty="0" smtClean="0">
                <a:latin typeface="Adobe Caslon Pro Bold" pitchFamily="18" charset="0"/>
              </a:rPr>
              <a:t>camera</a:t>
            </a:r>
            <a:r>
              <a:rPr lang="en-US" dirty="0" smtClean="0">
                <a:latin typeface="Adobe Caslon Pro Bold" pitchFamily="18" charset="0"/>
              </a:rPr>
              <a:t> if you are going to record a video right now or,</a:t>
            </a:r>
          </a:p>
          <a:p>
            <a:endParaRPr lang="en-US" sz="10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Choose </a:t>
            </a:r>
            <a:r>
              <a:rPr lang="en-US" u="sng" dirty="0" smtClean="0">
                <a:latin typeface="Adobe Caslon Pro Bold" pitchFamily="18" charset="0"/>
              </a:rPr>
              <a:t>photo album </a:t>
            </a:r>
            <a:r>
              <a:rPr lang="en-US" dirty="0" smtClean="0">
                <a:latin typeface="Adobe Caslon Pro Bold" pitchFamily="18" charset="0"/>
              </a:rPr>
              <a:t>if you already recorded your video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098" name="Picture 2" descr="C:\Users\mkarlin\Desktop\image (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1" t="41661" r="29868" b="42019"/>
          <a:stretch/>
        </p:blipFill>
        <p:spPr bwMode="auto">
          <a:xfrm>
            <a:off x="2463800" y="4114800"/>
            <a:ext cx="4296021" cy="22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0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How to Create an Aura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After you’ve chosen your video, you should give it a detailed name.</a:t>
            </a:r>
          </a:p>
          <a:p>
            <a:endParaRPr lang="en-US" sz="9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Next, </a:t>
            </a:r>
            <a:r>
              <a:rPr lang="en-US" u="sng" dirty="0" smtClean="0">
                <a:latin typeface="Adobe Caslon Pro Bold" pitchFamily="18" charset="0"/>
              </a:rPr>
              <a:t>you must tap on the overlay (video)</a:t>
            </a:r>
            <a:r>
              <a:rPr lang="en-US" dirty="0" smtClean="0">
                <a:latin typeface="Adobe Caslon Pro Bold" pitchFamily="18" charset="0"/>
              </a:rPr>
              <a:t> you just added and choose “select.” </a:t>
            </a:r>
          </a:p>
          <a:p>
            <a:endParaRPr lang="en-US" dirty="0">
              <a:latin typeface="Adobe Caslon Pro Bold" pitchFamily="18" charset="0"/>
            </a:endParaRPr>
          </a:p>
        </p:txBody>
      </p:sp>
      <p:pic>
        <p:nvPicPr>
          <p:cNvPr id="5122" name="Picture 2" descr="C:\Users\mkarlin\Desktop\image (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0654"/>
          <a:stretch/>
        </p:blipFill>
        <p:spPr bwMode="auto">
          <a:xfrm>
            <a:off x="1371600" y="4191000"/>
            <a:ext cx="6324600" cy="24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35692" y="6208466"/>
            <a:ext cx="960508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How to Create an Aura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Then, you will need to take a picture of your book cover (or whatever image you are using for your Aura).</a:t>
            </a:r>
          </a:p>
          <a:p>
            <a:endParaRPr lang="en-US" sz="9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Make sure the meter at the bottom is in the green (which means it’s a good picture)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6146" name="Picture 2" descr="C:\Users\mkarlin\Desktop\image (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4"/>
          <a:stretch/>
        </p:blipFill>
        <p:spPr bwMode="auto">
          <a:xfrm>
            <a:off x="1600200" y="4572000"/>
            <a:ext cx="6324600" cy="19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62401" y="5652974"/>
            <a:ext cx="1447800" cy="595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5545807"/>
            <a:ext cx="1219200" cy="595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How to Create an Aura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Move and resize your overlay video if you would like to, then click the purple arrow to go to the next part.</a:t>
            </a:r>
          </a:p>
          <a:p>
            <a:endParaRPr lang="en-US" sz="800" dirty="0" smtClean="0">
              <a:latin typeface="Adobe Caslon Pro Bold" pitchFamily="18" charset="0"/>
            </a:endParaRPr>
          </a:p>
          <a:p>
            <a:r>
              <a:rPr lang="en-US" u="sng" dirty="0" smtClean="0">
                <a:latin typeface="Adobe Caslon Pro Bold" pitchFamily="18" charset="0"/>
              </a:rPr>
              <a:t>Provide a name</a:t>
            </a:r>
            <a:r>
              <a:rPr lang="en-US" dirty="0" smtClean="0">
                <a:latin typeface="Adobe Caslon Pro Bold" pitchFamily="18" charset="0"/>
              </a:rPr>
              <a:t> for your Aura.</a:t>
            </a:r>
          </a:p>
          <a:p>
            <a:endParaRPr lang="en-US" sz="9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Make sure you select “Public.”</a:t>
            </a:r>
          </a:p>
          <a:p>
            <a:endParaRPr lang="en-US" sz="800" dirty="0" smtClean="0">
              <a:latin typeface="Adobe Caslon Pro Bold" pitchFamily="18" charset="0"/>
            </a:endParaRPr>
          </a:p>
          <a:p>
            <a:r>
              <a:rPr lang="en-US" dirty="0" smtClean="0">
                <a:latin typeface="Adobe Caslon Pro Bold" pitchFamily="18" charset="0"/>
              </a:rPr>
              <a:t>Click on “Finish.”</a:t>
            </a:r>
            <a:endParaRPr lang="en-US" dirty="0">
              <a:latin typeface="Adobe Caslon Pro Bold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3600" y="4973466"/>
            <a:ext cx="5011798" cy="1766511"/>
            <a:chOff x="2133600" y="4973466"/>
            <a:chExt cx="5011798" cy="1766511"/>
          </a:xfrm>
        </p:grpSpPr>
        <p:pic>
          <p:nvPicPr>
            <p:cNvPr id="7170" name="Picture 2" descr="C:\Users\mkarlin\Desktop\image (3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640"/>
            <a:stretch/>
          </p:blipFill>
          <p:spPr bwMode="auto">
            <a:xfrm>
              <a:off x="2133600" y="4973466"/>
              <a:ext cx="5011798" cy="142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mkarlin\Desktop\image (3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74" b="56244"/>
            <a:stretch/>
          </p:blipFill>
          <p:spPr bwMode="auto">
            <a:xfrm>
              <a:off x="2133600" y="6380334"/>
              <a:ext cx="5011798" cy="35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495800" y="5652975"/>
            <a:ext cx="2649597" cy="443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6380334"/>
            <a:ext cx="820799" cy="3596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249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~ Student Aurasma Guide ~</vt:lpstr>
      <vt:lpstr>How to Use Aurasma</vt:lpstr>
      <vt:lpstr>How to Create an Aura</vt:lpstr>
      <vt:lpstr>How to Create an Aura</vt:lpstr>
      <vt:lpstr>How to Create an Aura</vt:lpstr>
      <vt:lpstr>How to Create an Aura</vt:lpstr>
      <vt:lpstr>How to Create an Aura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 Student Aurasma Guide ~</dc:title>
  <dc:creator>Michael Karlin</dc:creator>
  <cp:lastModifiedBy>User</cp:lastModifiedBy>
  <cp:revision>5</cp:revision>
  <dcterms:created xsi:type="dcterms:W3CDTF">2014-05-06T13:22:02Z</dcterms:created>
  <dcterms:modified xsi:type="dcterms:W3CDTF">2014-11-17T18:02:03Z</dcterms:modified>
</cp:coreProperties>
</file>